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99" r:id="rId2"/>
    <p:sldId id="456" r:id="rId3"/>
    <p:sldId id="457" r:id="rId4"/>
    <p:sldId id="473" r:id="rId5"/>
    <p:sldId id="459" r:id="rId6"/>
    <p:sldId id="475" r:id="rId7"/>
    <p:sldId id="464" r:id="rId8"/>
    <p:sldId id="470" r:id="rId9"/>
    <p:sldId id="469" r:id="rId10"/>
    <p:sldId id="471" r:id="rId11"/>
    <p:sldId id="465" r:id="rId12"/>
    <p:sldId id="472" r:id="rId13"/>
    <p:sldId id="476" r:id="rId14"/>
    <p:sldId id="467" r:id="rId15"/>
    <p:sldId id="477" r:id="rId1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610F"/>
    <a:srgbClr val="0066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39" autoAdjust="0"/>
  </p:normalViewPr>
  <p:slideViewPr>
    <p:cSldViewPr snapToGrid="0">
      <p:cViewPr>
        <p:scale>
          <a:sx n="60" d="100"/>
          <a:sy n="60" d="100"/>
        </p:scale>
        <p:origin x="-1350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5" y="1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23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5" y="9429323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5333EF8-9F09-4969-B2D6-719E32D7DC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5" y="1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5482"/>
            <a:ext cx="5437550" cy="44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23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5" y="9429323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8DBEF788-9E68-4066-9B41-CD750E53A6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FAE086-EBCF-495F-A80B-62ECA940C0A0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C964-09AE-4293-9E5B-32B3159F727A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8D14F-E9D3-4403-B871-4A11C9B779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26988"/>
            <a:ext cx="2286000" cy="61531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26988"/>
            <a:ext cx="6705600" cy="61531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8BDBF-C5E1-4EA7-8027-3E336EFCDD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7D4BA-B6C7-44E6-A53D-42C3A7B438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2A48E-D214-429C-B569-537AB88834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C77F0-60EB-42D0-98D4-C47290D37F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1F60D-F91B-44A2-A835-DB37CC3C3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B8EED-BE30-4C32-A8F1-8A18E8664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64A0C-FFBA-48A1-ADFC-38C8949A55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9DDC8-D941-4D6A-936A-67F67ED56D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43231-44F1-457D-9C65-D855448C97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9144000" cy="1143001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  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1D18D76-C273-41F3-A6FA-BAE8A943AD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97268"/>
            <a:ext cx="9144000" cy="1487383"/>
          </a:xfr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/>
            </a:r>
            <a:br>
              <a:rPr lang="en-GB" dirty="0" smtClean="0">
                <a:latin typeface="Calibri" pitchFamily="34" charset="0"/>
              </a:rPr>
            </a:br>
            <a:r>
              <a:rPr lang="en-GB" dirty="0" smtClean="0">
                <a:latin typeface="Calibri" pitchFamily="34" charset="0"/>
              </a:rPr>
              <a:t>Writing an executive summary</a:t>
            </a:r>
            <a:br>
              <a:rPr lang="en-GB" dirty="0" smtClean="0">
                <a:latin typeface="Calibri" pitchFamily="34" charset="0"/>
              </a:rPr>
            </a:br>
            <a:endParaRPr lang="en-US" dirty="0" smtClean="0">
              <a:latin typeface="Calibri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9413" y="3576828"/>
            <a:ext cx="6400800" cy="1452372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Marisa Mason</a:t>
            </a:r>
          </a:p>
          <a:p>
            <a:pPr eaLnBrk="1" hangingPunct="1"/>
            <a:r>
              <a:rPr lang="en-GB" dirty="0" smtClean="0">
                <a:latin typeface="Calibri" pitchFamily="34" charset="0"/>
              </a:rPr>
              <a:t>NCEPOD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Summary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6508" t="20366" r="30690" b="7220"/>
          <a:stretch>
            <a:fillRect/>
          </a:stretch>
        </p:blipFill>
        <p:spPr bwMode="auto">
          <a:xfrm>
            <a:off x="599089" y="1403130"/>
            <a:ext cx="3797308" cy="51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26336" t="25189" r="30474" b="4014"/>
          <a:stretch>
            <a:fillRect/>
          </a:stretch>
        </p:blipFill>
        <p:spPr bwMode="auto">
          <a:xfrm>
            <a:off x="4871544" y="1434662"/>
            <a:ext cx="3831725" cy="502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Executive summary, summary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6379" t="13093" r="27716" b="5927"/>
          <a:stretch>
            <a:fillRect/>
          </a:stretch>
        </p:blipFill>
        <p:spPr bwMode="auto">
          <a:xfrm>
            <a:off x="614855" y="1403132"/>
            <a:ext cx="3630632" cy="512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27759" t="14359" r="28793" b="4661"/>
          <a:stretch>
            <a:fillRect/>
          </a:stretch>
        </p:blipFill>
        <p:spPr bwMode="auto">
          <a:xfrm>
            <a:off x="4838696" y="1159610"/>
            <a:ext cx="3800527" cy="566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Or you can be a bit flash...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 l="15267" t="27586" r="38836" b="13147"/>
          <a:stretch>
            <a:fillRect/>
          </a:stretch>
        </p:blipFill>
        <p:spPr bwMode="auto">
          <a:xfrm>
            <a:off x="1371599" y="1623848"/>
            <a:ext cx="6243146" cy="453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 l="14861" t="27263" r="36671" b="12823"/>
          <a:stretch>
            <a:fillRect/>
          </a:stretch>
        </p:blipFill>
        <p:spPr bwMode="auto">
          <a:xfrm>
            <a:off x="1340066" y="1608084"/>
            <a:ext cx="6306207" cy="452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 l="14861" t="26832" r="27220" b="11099"/>
          <a:stretch>
            <a:fillRect/>
          </a:stretch>
        </p:blipFill>
        <p:spPr bwMode="auto">
          <a:xfrm>
            <a:off x="1261219" y="1418897"/>
            <a:ext cx="7535939" cy="466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My top 10ish tips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904" y="1970690"/>
            <a:ext cx="8306900" cy="4493172"/>
          </a:xfrm>
          <a:noFill/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Put the most important messages first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Introduce the report and list any references used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Summarise the method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Include participation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Include all key findings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Include all the recommendations</a:t>
            </a:r>
          </a:p>
          <a:p>
            <a:pPr marL="457200" indent="-457200">
              <a:buNone/>
            </a:pPr>
            <a:endParaRPr lang="en-GB" sz="2400" dirty="0" smtClean="0">
              <a:latin typeface="Calibri" pitchFamily="34" charset="0"/>
            </a:endParaRPr>
          </a:p>
          <a:p>
            <a:pPr marL="457200" indent="-457200">
              <a:buNone/>
            </a:pPr>
            <a:endParaRPr lang="en-GB" sz="2400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My top 10ish tips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904" y="1954924"/>
            <a:ext cx="8306900" cy="4508938"/>
          </a:xfrm>
          <a:noFill/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en-GB" sz="2400" dirty="0" smtClean="0">
                <a:latin typeface="Calibri" pitchFamily="34" charset="0"/>
              </a:rPr>
              <a:t>Provide a summary of the report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en-GB" sz="2400" dirty="0" smtClean="0">
                <a:latin typeface="Calibri" pitchFamily="34" charset="0"/>
              </a:rPr>
              <a:t>Keep key data in the same order as chapters in the full report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en-GB" sz="2400" dirty="0" smtClean="0">
                <a:latin typeface="Calibri" pitchFamily="34" charset="0"/>
              </a:rPr>
              <a:t>Only include content from in the main report - CTRL C + V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en-GB" sz="2400" dirty="0" smtClean="0">
                <a:latin typeface="Calibri" pitchFamily="34" charset="0"/>
              </a:rPr>
              <a:t>Keep style and artwork consistent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en-GB" sz="2400" dirty="0" smtClean="0">
                <a:latin typeface="Calibri" pitchFamily="34" charset="0"/>
              </a:rPr>
              <a:t>Write it last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en-GB" sz="2400" dirty="0" smtClean="0">
                <a:latin typeface="Calibri" pitchFamily="34" charset="0"/>
              </a:rPr>
              <a:t>Don’t forget to make changes that are made to the full report </a:t>
            </a:r>
          </a:p>
          <a:p>
            <a:pPr marL="457200" indent="-457200">
              <a:buNone/>
            </a:pPr>
            <a:endParaRPr lang="en-GB" sz="2400" dirty="0" smtClean="0">
              <a:latin typeface="Calibri" pitchFamily="34" charset="0"/>
            </a:endParaRPr>
          </a:p>
          <a:p>
            <a:pPr marL="457200" indent="-457200">
              <a:buNone/>
            </a:pPr>
            <a:endParaRPr lang="en-GB" sz="2400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endParaRPr lang="en-GB" dirty="0" smtClean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58964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Calibri" pitchFamily="34" charset="0"/>
              </a:rPr>
              <a:t>Thank you</a:t>
            </a:r>
            <a:endParaRPr lang="en-GB" sz="4800" dirty="0">
              <a:latin typeface="Calibri" pitchFamily="34" charset="0"/>
            </a:endParaRPr>
          </a:p>
        </p:txBody>
      </p:sp>
      <p:pic>
        <p:nvPicPr>
          <p:cNvPr id="6" name="Picture 5" descr="NCEPOD logo 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4256" y="3922908"/>
            <a:ext cx="1862328" cy="6202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My brief...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697" y="1970691"/>
            <a:ext cx="7189076" cy="709448"/>
          </a:xfrm>
          <a:noFill/>
        </p:spPr>
        <p:txBody>
          <a:bodyPr/>
          <a:lstStyle/>
          <a:p>
            <a:pPr marL="361950" lvl="1" indent="-361950" eaLnBrk="1" hangingPunct="1">
              <a:buFont typeface="Wingdings" pitchFamily="2" charset="2"/>
              <a:buChar char="§"/>
            </a:pPr>
            <a:r>
              <a:rPr lang="en-GB" sz="2400" dirty="0" smtClean="0">
                <a:latin typeface="Calibri" pitchFamily="34" charset="0"/>
              </a:rPr>
              <a:t>‘10 top tips for writing an executive summary...’</a:t>
            </a:r>
            <a:endParaRPr lang="en-GB" sz="1200" dirty="0" smtClean="0">
              <a:latin typeface="Calibri" pitchFamily="34" charset="0"/>
            </a:endParaRPr>
          </a:p>
          <a:p>
            <a:pPr marL="361950" lvl="1" indent="-361950" eaLnBrk="1" hangingPunct="1">
              <a:buFont typeface="Wingdings" pitchFamily="2" charset="2"/>
              <a:buChar char="§"/>
            </a:pPr>
            <a:endParaRPr lang="en-GB" sz="2400" dirty="0" smtClean="0">
              <a:latin typeface="Calibri" pitchFamily="34" charset="0"/>
            </a:endParaRPr>
          </a:p>
        </p:txBody>
      </p:sp>
      <p:sp>
        <p:nvSpPr>
          <p:cNvPr id="4100" name="AutoShape 4" descr="Image result for emoj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02" name="AutoShape 6" descr="Image result for emoj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652" name="AutoShape 4" descr="data:image/jpeg;base64,/9j/4AAQSkZJRgABAQAAAQABAAD/2wCEAAkGBxMSEhUSExIWFRUVFRUVFxUWFRUVFhUVFRUXFhUVFRUYHSggGBolHRUVITEhJSkrLi4uFx8zODMtNygtLisBCgoKDg0NFxAQFyslHx0tKystLS0tLS0tKystLS4tKystLS0tLS0tLS0rNy0rLS0tLSstLS0tKy0tKy0tLSstLf/AABEIALYBFAMBIgACEQEDEQH/xAAbAAACAgMBAAAAAAAAAAAAAAADBAACAQUGB//EAEQQAAIBAgMGAwUDCgQFBQAAAAECAAMRBBIhBRMxQVFhBnGRIjKBobEUUmIHFSMzQnKSosHRQ4LC4SRzs9LxFlN0g7L/xAAZAQEBAQEBAQAAAAAAAAAAAAABAAIDBAX/xAAgEQEBAQACAgIDAQAAAAAAAAAAARECEiExA1EyQWEi/9oADAMBAAIRAxEAPwASwqiCW8Kt58t6RVEWK7k5h+qPvL9w/eUdOojS3hlE3xuCwWkQQCNQdQeoh0E1Ko1DVQWpcSo1NPqV6r2mzwlZXGZSCO39ek3eP7noaaQQ6CBQGHQGMAqCMIIFAYwomoBEEOiwaAwyAzUC6rDKsogMOizcCKsIFllWECxwB5JYJCZZbKY4gd3KlIxllSssQBpwZpxllg2BhiKtTg3SNOsC4gSrpAukacGBcTNJR0gHSNuIBxMUlHSBdYzUEA4maSrrAusZqCAeZpLOsCyxh7wLzFIJWSWkgSygQyiCXyhl8oIRAIdAIFIwgm4BEHeCqbNUnOjGm/VeB/eXgYwgh0E3xtnoUkj4hOKrVHVTlb4g6ekMu11Hv0qq+aEj1jyCMUxNyz6Zxrl8Q4ccXI+Bh02/RPDeN+6jGbJBDoJrx9Dy1ibdB93D4lv/AKiB6wo2rWPu4OqfNkT6zbIIZBNzPoNQNpYvlgT8a9IS42vil1bZ9S34K1J/kJvEWGURDSYLxPQZxTqbyhUPBK6GnfyY6GdCqxfG7Pp10NOqgdTyI4dweKnuNZyabcGy64wmJdnosFajUOrU0LFStTqFI5cBbTWw0HcZZYLNNifF+Bp6nFU2/wCWTV/6YM1WI/KLhx+qo1qnfKqL6sb/ACjiddl7yrLPOsd+UbEW/R4amnd2ap8ly2mix/jXGsQGr7sMbAIiJ87ZvnHE9gZZqsbtrDUtHxFJT0zqW/hBv8p5muEfEoWNepXcXL0nd2cAftKpPtr1tqOYtrLY/ZtOiKJTUVKKVLkDRiWDKOwKwxa6/E+N8IPcNWqfwUz9XyyuyvF1GvU3bK9Jj7me1mP3bjgfr5zibytWmGFjLrFr1N17wLicz4b8RkWoYhuyVTz6LUPX8Xr1PVOJzsxqUo4gHHeNOIBxOdaKOIBxGnEXcTNJVx3gH8404i7iYpLusA6xl4B5mkDLJLGSBLrCrALaGWCHSHSLJaHUzUBhDGEiyQ6WmoDKRinFqc1G1PEJpVGppTBK2uzEgaqG0A4jXrOnGW+mbcdQkYpzzqv4kxJGjKn7iD6teEWhWqrnqYhstyt2qFVLAAlQo96wI4DS46zrPjrPZ6DWxtKn+sqon7zqv1MQreL8Imm9LnoiM3ztb5zkqfh7L7TBFQKlRmzqxCOQAcoNybm1uvrB4zC7qo9M8UZl0Fr2Nr/HjNzgzrpK3jwf4eGqN++y0x8s01eK8d4smypSp/5WdvUm3ympvNbt7DGpRYKSGAutiQTbXLpyM1kGtjifEmLqMEfFVBe5shFPQcf1YHWNpsqlukxFdqj7xnVADmY7uwYu7H2dSNLEmeWbMxJRg443v59jPRdm7ZZaeUBKlJ7PkqAlQ1rZlIIZWtoSCO8ULURATu1IXkDYt8SAL+kxeZxG0Q6hRSp0wDf2A2Y6W1d2Zra8L2i2/EkOdZxG2tnHD1Li+RzdTxIP3Se3LtOv+0jrKYuklZDTbgefMHkR3Ek0+x9pM1rMRUTUEEgkDgwI4MJ0GM27UrhN6QSgIBChScxzEtbib3N+56zgGV6NQqTZkPEeoI8xadLhay1kzD2WHvDlfqPOSbP7SJn7YvWahgPveg/vK3Hc+Z/tJN39oRtLzpfDviEpajWa66BXP7I5Bvw9+Xlw8/31uGnl/fjFhtoUXBIzKxs/W3IjuIWanub+cA4nK+HtvBVVWbNSIGVuOUHh5r9J1DEHUajjflOHKY6Sg1BF3h3tAVJzrUAeLvGHtF3tM0gOIFxDPAPMUhGSSwkgS6XhVvAraFW0EOkOl4uloZJqAwl4wl4sloenNQGUnK+Jaf8AxJ/FTQ/EFlP0E6lJz3ipf0tFuq1F9CpH1M7fF+THL04LbWPcYkU7kIuU2GgbTMSeuunwnZ4XHsq5RlKk5gGRXAYgAkZgbaAX62F+E4jxZTy4mm33kt8VJ/7hOmwVS9JG/CPpPS5to+0KhXKXOWxWwsBlLZ8un7ObW3Acou1a+pNz3mvq4q0XOKJ4STbGrItQTUXfy8zLpVtxN+w/vJOX29hNziGA91vbXyPEfA3+U3PhvFZgaR/eX/UP6+sS8U1C+VrD2b28ja94nsZvbT94STqaoYf+RAG/NgPn9JXE4gA6mJVNoKO8ke06k/KWGII4afP6zTVNqdBAHF1G0AJ8hJB7Xa9W9735+U2mza6pSJJ1Lf0g6PhutVszFUHHW7N6D+8aPhrL71UW9P6yROrtMchFm2gx4fITc09mYZOJLnt/vDrXpr7lIDudZJoaWGr1OCn4za0fCy2BrVT1stlHkWPH5Qz7Rc6ZrdlH9tYuzk9T5mSbqjXo0lCKdFFgBc/Mzp/Bu0Hq7xQDu0ta/JmvoO2hJ+HWcHhsJUqm1NGf9xS1vMz0nwts04fDqrCzsS7DmCdAPQL85j5L4a4+2zcxd7wzmLvPNXSBOTF3hngH85mkJ4ByYV4B5ikOSYMkCXU9oVD2gF84ZfOZQyHtDIe0AsMnnNQGFPaHQxdIZPOagMoe00/i5f0dJvu1AP4lI/tNskQ8T074Z/w5W9GE6/Hf9Rnl6edeOafs0anR2X+IBv8ARHNjYv8ARBSLhbj1Yt/WTxTSz4RiNchV/gDYn0JnP7O2gUXzE9bk6R6vYekG9bqZoqm0mPD5SipVfgCZJuKmLUc4tU2mo4QdDYNZuOkcp+H0X9ZUHlxkmnxeLNTS3kBqZnA7KxFrikw7n2fkdZ02F3NH3FJPWXqbUY8AB85JoE2NXc6i3nG6fh0D9ZUA7XjNTGs3Fiew/sIAsenqZIangcMnIuYcYtV9ymq/OK0aLucqAsfuopY+gvN9gPA+Mq/4OQdarBf5TdvlJNNUx7n9s+Q/2i5Ynl6mei4D8mX/AL2I/wAtJf8AW3/bOgwXgvA0tdzvD1qEv/L7vyh2hx47h8O9Q5UVnPRFLH0F5vcF4IxlTjSyDrVYD+UXI9J6/TRUGVFVR0UBR6CVdpm8zjgcH+ToD9bXJ/DTUD+Zr/SbvC+FcJS4UQx61CX+R0+U3rtAu0xeVMgWUAWAAA5AWHoIF4R2gHac60E8A8K5gHMxSE8A8K5gHMzSE8A8K5gWMzSoRMTBMzMkqohVgBeFWBHWGQxZbwykzUBpDDKYqphkJmoDaGD2kmajUXqh+kxTJhbXBB4EWPxm+Nys1xODcZbHhaxv/WAbAYRf8OmPIf24RbGFkdkbirEGw5g2vpF8x6ep/tPa4mwKC+7Tv5zJx5HuqF8hE0RmNhcnoo19NZtcH4YxNThRIHWp7PybX0ENTXVMWW4sT5a/SCLHp6mdpgvATHWrWUdkBb+ZrfSb/AeDcJT4oah61GJ/lFh8od4cry2nTZjlW5PRRc+ms3eB8G4urwoFR1qnJ/K3tfKerYTDpTGWmiIOiqFHoBGQ0z3OODwP5Njoa2IA/DTW/wDM1v8A8zo8B4JwVPjSNQjnUYt/KLL8pvM8znl2qxbD0kpjKiKg6IoUeglywg88qXMNIpcQbNKl5RmMNTLOIJmEjNBMxhqRmgHMszQLMZmlV2EA5EuzQDsZmlRzAu0u5MC5mKQ3IgGIhGJgWJma0G5gWMI5MExMzSGx7STBJkgiyiFUQKmEUmZIyiGURdTCqZoGFEOhiqsYVWmoDamGRoorQqMZqBr9oeHUrVTUzlc1rgAHUC1weXAcozhfDOGXihc9WYn5Cw+UdRjDK06d79s5B8LQSmLIiqOiqF+kaVomjQyvLUbVoVWiavCK5jqOBpcNEw5hFea0YZzTN4vnmRUlqHvMEwO8mN5LUMTKEwRqSpeWrBGMExlGeUZ4aVmMCxmGeCZ5nUjmBaZZoJnmaVXgWlnaBZpmlV4Fpd2gWaZpVaCaWZoJmmSqRJKlpIEuPOXXzg/hLKYIZT3hVPeLqe0Ip7RRhT3hVPeLqe0KrRC+JxQp03qMTlRWc242UEmw66Sn53pjD/ava3e7FTgM2Ui/C/H4xPbzf8LiP+RV/wCm05V8Fivzdm+1jdfZwd1uE9yw9jPx+M68eMsYtdlj/EdCjSp1XLHehTTpquao+YAgBb8dRztrM7H8U0a9Tc2qUqtiRTrJkZgPu62PPS99D0nMUK6UMVg61bSk2CSmjn3UqZbm5/ZuCRf8Ub25j6eJxeCTDstSpTq7xnQhglIWzgsNNbcP7ib6wa6rZm3qNag2IDFEQsHzjKUKe9mAJt/vCbQ8QUaNAYksXptlC7sZi+c2GUEi/P0M4DaVNlxVXZ6j2MZXo1vKmbtX+aeimX2fSZsXS2aV/R4XE1cR23QAegPVzf8AeE11g16NtPagw9PeMlRxcDLTTO+v4QeGk1OA8c0KzhEo4q+cUydz7KMSB7Zzeza+t+E3ivOZ8Ct7e0P/AJ9f6wmYa2G0PHGHpVWoolfEPTNqgoU94KZ6MSQL+XQjiJudibco4ukKtB8y3seTKw4qwPA6ziPAO1qGGo1MPiKiUcQlaoau8YIXJOjgt7wt9L8xG/A9QVMVj8RSBGHq1KYQ2sHdQ28dR3Jvf8U1Z7DofEHiqhhGWm+epVcXWjSXPUYfetcADQ8TrY24GAwHjbDVUrN+kR6CNUqUaiZKwRRckKTY8ufMXtcTRJjaeF2viHxLBBXo09xVc2QKqqKiZjopuL/DuLv7V21h8VTxeHw53tX7LU9qmuZTdGCrvRoTc8L8/OWJ0P56p/Zftftbvc761hnyZc/C9r25Xmnx3jqhSRajUsSUemlUOtG6hXFwGbNYHqJoP/UWG/MuTfJn+ybnJmGfebvJlycePO3DXhG9t02TYWRgQy4aiCDyI3dwZYtdHsLxEmLzZKddMoU3q092GDXtlNzfhHsdjUo02q1HCogJZjwA/r5DjFcHiFWlRzMBmSmq3IGZigsovxOh07Tnvyl02fBXALLTq06lVQNWpKTmHlcqf8sPdX6Xp/lBwxK5kxFOm5stepSy0Wvws1ybfDlyj+3vFFDClUYvUqVBdKVJc7sv3gL2A0PPWxtwimJ8YYAUg++R1OW1NbM+pGUbriCNOI0tNMmOp4fatapiDu1r0ae4qP7KqqqoemSfcNxe3buJZ/E6DYniejimamuenVQXalVXJUA62ubjUcDzE1jePMNqStdUVihqGkTTBBsbspPOJV8ZTxO1cM2HIfc06hrVEN1ysCEQsNG1J/i85ptiYLG18NVo03oJQqVqyszBzVF29qw92WRbXbrtyka4w9yHZN5TYgZKq2vemwOthfTTgZTC7Xp1atWlTzHdEB3sN2G+4GvcsNb6aWmk8XbNSngQVLB8IqGlUGjgrlXiOo4+Q6TZ+H8ElDD06aDQqGJPFmYAsxPMn+kxczWputkx7wTHvIzQTNObTDHvBMe8yxgyZkqse8Gx7zJbtBkzKYPnJKk9pIFTWTWY0k0ghATLqTA6S4YRQ6kwikxcEQisIgZ1DAqwBBBBBFwQdCCOYlhh0ybvIuS2XJlGXL0y8LdoMETFbEKiljewtw9JqAw+Fpsm7amjIABkKgqAPdAXgLaTOAwFKjcUqaU78cqhb+ZHGa9ds0vxekuu2qX4v4ZvyPDanDoXFQopdRZXKgsoN7gNa4Gp9YRMOgc1QiCoRlL5RnK6eyW4kaDTtNSu26X4v4f94ehtamzBRmudBpHym4VoLDikjMqCmrOxdguUMzHizAaknrKCoBznmOAw1P7NUd8NVq5aj1Pt1JgjsEa5dd5qOBHA8+c1xmivTsdsmhXIarRp1GGgLorG3S5HDtG8OyKAi5FC6BFsALcgo4TWbF2ka9IVDSemGsVzlSWVlDB/Z5G884elhWbHiph6tWucTiBSNNahsSxy6g297XUH4x4zRa9Y2hhaVVctZEdb3tUVSAeovwMzgcHToLlpU0prxIRQov1NuJnnO189dMJs/EVhTYUTWrs7gEMFK0VLE6m51Hxmxp1qu0NlZEcCsLUql2sGNNhdSw+8tj01twjnj2tdTT2Zg2c1lo0GcG5cKhIbjmJHA9+MbxLUqilH3bq3FWysp56g6GcHsmjhftK06uFq4Oq9OpTNINehiEKkMpYe9YX6a21JtKDwxg/znuNwN19k3mTM/v73Lmvmvw04yz+p3GPwtKpugxS1KotVB7OhQHJboBe+nQco2Kt+BBHDQ3nm+2Nn0jtA0/sbYhEwtJVpq+XIFOUG5YXAGnHnOx2BgqdGiBTomgGJdqZYsQxABuSTyUQ5eIoPR2NhkfeJh6KvxzCmoIPUEDQ+ULjsJTrLlq00qLe9nUML9RfgYHHbQSlbNfW9rC/C1/rFDtyl+L+GZ8k7g8HTorlpU0pi9yEUKCeptxMxQoJTGVEVASSQoCi54mw5xA7bpfi/hlTtul+L0hdPg/iKSupR1VlPFWAIPmDxleAAAAAFgOQA4CK4XHpUJC3011FoZjM0ozGDYyGDaZKMYMmRoNplIxMGTMtKEQKXmJjLMyTEklpLd4JJkGYtJaSEBlw0CBLiKGUwisYBZdYgwGMuGmmwGPZ3IOisCafcKSDf6w208SyZLOFzNYsRmsLdJvPODW2VzCBzOe/OL7mo4ZWKMArgWDAlQbqeHGGo48hXqGstQIvBVym5Ps3N/OOUa3t76EaGc0PCRCGguLqrhiTeiAl7E5ioqcbX5WjW/qplZ61IZrE02sgA55WvckQmIx7qcRYj9GtMrp94XN+s1LZ6VbmgoRQqiyqAqjoALARPY+zRhzWKsW31Z6xvYWL8QO0SG1mKL+y4qIjqR97mOx5QlHapFZqb+5myK3RrXynzl5SU/DVA1atasq1nqsD+kVSECiyqvwsL9hAP4QoEVlBZKdYo4RLKKVSmLB6fQ6m/nJU2o+7ptnVS1RlLFbgAE2NvhCVMc60WqCsr+0oDBbAe0Abi+vGa3l9jwmC8OsKyVq+JqYhqQbdhlVAuYWJIHvHvHvzYv2r7VmObc7nLYWtnz3v1i2CxzmoaZdKgCZs6C1je2U62vKY3F1KYphny3Bz1cmYA8hYaC8NurwxtLYBqVziExNSi5QUzkC6qDfn3j+y8K9JCr1nrEsTme1wLAZdOWhPxlMFXYpmZ1bj7ScCBwPY9prhjKzJvt7TpqScqOBY8bZmJ0JseENt8Fvy0qXmrw+MZquXMpXdq3sm4zEkGzcxFq+0HG8sR7NVEGn7LWv8AWGJui8oXmoNas9SoqVFUIVABW97rfjeL19qPkBuqMKu7c2uosDcjtwhhbtmlC0RwFUsCxqrUF7AquWxHHn3EYY95mlctBkypPeUJ7zKZJlCZUnvKk95FkmVmPjJ8YJmSY+MkEl5LyWktJJeS8kmskl5m8xJJLhpXEqWRlBsSLX42vx+UkyCYyoqNnAFShYFCCLkkW5i3K8axlFnKFSFKNm1FxwtLAy4M12owm+z2Zal3BaoUuQtlGQ6aX7RkUajBlqsrKykWVcpvpY3vCgy149qsI1sDVdcjVFK2sGye1bkCb6fCMVsEW32tt6qDhwyi3xjAJlw0e1GFcXs8OyODZkK3/EFN7eekJ9hB3obUVGzd1sLD46Q+aZzS7VYQGzmVKahxmRy+YqSDe/K/eFrYao9Mo7qblSCFsAAbkEX1vaNFpMxl2qwLD4YU6jMlgjAXQC1mHNegtymcYjkgo9iLgqwujA9QITMZMxlqwLZ+G3alSblmLGwsLnkByEUGBdRkV13dzYMmZkB5Dlz5x8kyFpdljXpgXTIUYZlTIcykqwBuDxuDIdnnIQWuzVBUZraXB4AfCPZjMZjLtVhJ8NUDu6OFDkGxTMRYW6yj7O9lQre0Km8LML5mseI+PyjxYypJh2pwLD5xfOwbhay5bcb318oQt2lSZUkzNqWJgy0hJlSYFCZiQSayTF+0zJJBMfCZk1mZJiwmJmSSY0mbCSSSS0kkkkkkkkkzeZkkilgZYGSSKWBlwZiSSWBmbySSSFpLySSDF5mSSSYmJJJJiYMkkiqZgySSShMxMSQTBMhEkkElpLTMkkwFkMkkkzaSSSS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554" name="Picture 2" descr="http://mytecharticle.com/wp-content/uploads/2014/11/How-To-Use-Copy-And-Paste-Text-In-Linux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4279" y="2865492"/>
            <a:ext cx="3817336" cy="25343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Consultation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698" y="1623846"/>
            <a:ext cx="7755105" cy="4540468"/>
          </a:xfrm>
          <a:noFill/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Approximately 10% of the length of the main report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Written in language appropriate for the target audience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Consist of short, concise paragraphs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Include a summary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Written in the same order as the main report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Only include material present in the main report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Make recommendations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Provide a justification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Have a conclusion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Be readable separately from the main report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Not always the case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8083" y="5778063"/>
            <a:ext cx="5975131" cy="654268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Calibri" pitchFamily="34" charset="0"/>
              </a:rPr>
              <a:t>Why have an executive summary?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3879" t="40086" r="79311" b="29688"/>
          <a:stretch>
            <a:fillRect/>
          </a:stretch>
        </p:blipFill>
        <p:spPr bwMode="auto">
          <a:xfrm>
            <a:off x="6933962" y="1986456"/>
            <a:ext cx="1863197" cy="26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 l="41207" t="40221" r="41724" b="29714"/>
          <a:stretch>
            <a:fillRect/>
          </a:stretch>
        </p:blipFill>
        <p:spPr bwMode="auto">
          <a:xfrm>
            <a:off x="4808484" y="1986455"/>
            <a:ext cx="1891861" cy="266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 l="3707" t="40059" r="79353" b="29553"/>
          <a:stretch>
            <a:fillRect/>
          </a:stretch>
        </p:blipFill>
        <p:spPr bwMode="auto">
          <a:xfrm>
            <a:off x="2694470" y="1954926"/>
            <a:ext cx="1877530" cy="269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 cstate="print"/>
          <a:srcRect l="60086" t="40221" r="22974" b="29553"/>
          <a:stretch>
            <a:fillRect/>
          </a:stretch>
        </p:blipFill>
        <p:spPr bwMode="auto">
          <a:xfrm>
            <a:off x="424235" y="1986455"/>
            <a:ext cx="1877530" cy="26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199" y="4776952"/>
            <a:ext cx="122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pages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47336" y="4724401"/>
            <a:ext cx="122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23 pages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861033" y="4750674"/>
            <a:ext cx="122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16 pages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727433" y="4745420"/>
            <a:ext cx="122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 pages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For the benefit of the reader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698" y="2301766"/>
            <a:ext cx="7755105" cy="2664372"/>
          </a:xfrm>
          <a:noFill/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 smtClean="0">
                <a:latin typeface="Calibri" pitchFamily="34" charset="0"/>
              </a:rPr>
              <a:t>What are the main messages?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 smtClean="0">
                <a:latin typeface="Calibri" pitchFamily="34" charset="0"/>
              </a:rPr>
              <a:t>What key findings support those messages?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 smtClean="0">
                <a:latin typeface="Calibri" pitchFamily="34" charset="0"/>
              </a:rPr>
              <a:t>How was data collected?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 smtClean="0">
                <a:latin typeface="Calibri" pitchFamily="34" charset="0"/>
              </a:rPr>
              <a:t>What was the reason the project was undertaken</a:t>
            </a:r>
          </a:p>
          <a:p>
            <a:pPr>
              <a:buFont typeface="Wingdings" pitchFamily="2" charset="2"/>
              <a:buChar char="§"/>
            </a:pPr>
            <a:endParaRPr lang="en-GB" sz="2400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For the benefit of the provider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463" y="1970690"/>
            <a:ext cx="7755105" cy="3531476"/>
          </a:xfrm>
          <a:noFill/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 smtClean="0">
                <a:latin typeface="Calibri" pitchFamily="34" charset="0"/>
              </a:rPr>
              <a:t>Use it as a basis for discussion prior to publication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200" dirty="0" smtClean="0">
                <a:latin typeface="Calibri" pitchFamily="34" charset="0"/>
              </a:rPr>
              <a:t>Professional contacts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200" dirty="0" smtClean="0">
                <a:latin typeface="Calibri" pitchFamily="34" charset="0"/>
              </a:rPr>
              <a:t>Media contacts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endParaRPr lang="en-GB" sz="800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 dirty="0" smtClean="0">
                <a:latin typeface="Calibri" pitchFamily="34" charset="0"/>
              </a:rPr>
              <a:t>Summary can only be as good as the main report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200" dirty="0" smtClean="0">
                <a:latin typeface="Calibri" pitchFamily="34" charset="0"/>
              </a:rPr>
              <a:t>Consider it at the project start when  designing the study and impact planning</a:t>
            </a:r>
          </a:p>
          <a:p>
            <a:pPr>
              <a:buFont typeface="Wingdings" pitchFamily="2" charset="2"/>
              <a:buChar char="§"/>
            </a:pPr>
            <a:endParaRPr lang="en-GB" sz="2400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The most important facts first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7084" t="17619" r="29267" b="15948"/>
          <a:stretch>
            <a:fillRect/>
          </a:stretch>
        </p:blipFill>
        <p:spPr bwMode="auto">
          <a:xfrm>
            <a:off x="299545" y="1308537"/>
            <a:ext cx="2244881" cy="504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207" t="27775" r="28922" b="27775"/>
          <a:stretch>
            <a:fillRect/>
          </a:stretch>
        </p:blipFill>
        <p:spPr bwMode="auto">
          <a:xfrm>
            <a:off x="3184635" y="1765737"/>
            <a:ext cx="5470635" cy="433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Introduction &amp; method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6250" t="22306" r="30948" b="4795"/>
          <a:stretch>
            <a:fillRect/>
          </a:stretch>
        </p:blipFill>
        <p:spPr bwMode="auto">
          <a:xfrm>
            <a:off x="583329" y="1434663"/>
            <a:ext cx="3775004" cy="514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6336" t="22926" r="31121" b="4014"/>
          <a:stretch>
            <a:fillRect/>
          </a:stretch>
        </p:blipFill>
        <p:spPr bwMode="auto">
          <a:xfrm>
            <a:off x="4903078" y="1418895"/>
            <a:ext cx="3752195" cy="515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GB" dirty="0" smtClean="0">
                <a:latin typeface="Calibri" pitchFamily="34" charset="0"/>
              </a:rPr>
              <a:t>Key findings &amp; recommendations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6379" t="23761" r="31078" b="4472"/>
          <a:stretch>
            <a:fillRect/>
          </a:stretch>
        </p:blipFill>
        <p:spPr bwMode="auto">
          <a:xfrm>
            <a:off x="536031" y="1434659"/>
            <a:ext cx="3738276" cy="504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26608" t="19693" r="30603" b="7408"/>
          <a:stretch>
            <a:fillRect/>
          </a:stretch>
        </p:blipFill>
        <p:spPr bwMode="auto">
          <a:xfrm>
            <a:off x="4887311" y="1403130"/>
            <a:ext cx="3783724" cy="515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4682</TotalTime>
  <Words>298</Words>
  <Application>Microsoft Office PowerPoint</Application>
  <PresentationFormat>On-screen Show (4:3)</PresentationFormat>
  <Paragraphs>70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 Writing an executive summary </vt:lpstr>
      <vt:lpstr>My brief...</vt:lpstr>
      <vt:lpstr>Consultation</vt:lpstr>
      <vt:lpstr>Not always the case</vt:lpstr>
      <vt:lpstr>For the benefit of the reader</vt:lpstr>
      <vt:lpstr>For the benefit of the provider</vt:lpstr>
      <vt:lpstr>The most important facts first</vt:lpstr>
      <vt:lpstr>Introduction &amp; method</vt:lpstr>
      <vt:lpstr>Key findings &amp; recommendations</vt:lpstr>
      <vt:lpstr>Summary</vt:lpstr>
      <vt:lpstr>Executive summary, summary</vt:lpstr>
      <vt:lpstr>Or you can be a bit flash...</vt:lpstr>
      <vt:lpstr>My top 10ish tips</vt:lpstr>
      <vt:lpstr>My top 10ish tips</vt:lpstr>
      <vt:lpstr>Slide 15</vt:lpstr>
    </vt:vector>
  </TitlesOfParts>
  <Company>NCEPOD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Kidney Injury</dc:title>
  <dc:creator>Marisa Mason</dc:creator>
  <cp:lastModifiedBy>mmason</cp:lastModifiedBy>
  <cp:revision>296</cp:revision>
  <dcterms:created xsi:type="dcterms:W3CDTF">2008-11-02T22:09:09Z</dcterms:created>
  <dcterms:modified xsi:type="dcterms:W3CDTF">2016-02-29T17:03:57Z</dcterms:modified>
</cp:coreProperties>
</file>